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3" r:id="rId5"/>
    <p:sldId id="259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93A5662C-5128-4D50-8FB0-B8C3456D4C02}">
          <p14:sldIdLst>
            <p14:sldId id="256"/>
            <p14:sldId id="262"/>
            <p14:sldId id="260"/>
            <p14:sldId id="263"/>
            <p14:sldId id="259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>
        <p:scale>
          <a:sx n="75" d="100"/>
          <a:sy n="75" d="100"/>
        </p:scale>
        <p:origin x="78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90104-D0F2-D62B-AC84-ACFA815B1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656CD9-016A-7EA3-6406-071EAAC5DE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B7B0C-DB66-678A-3A4A-B53FF1FCE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B328-2D4A-452A-B5A7-75570FD97AAD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2898F-3C8F-083F-C07E-8952E7940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57D68-F3C3-2744-3C0F-074C379C7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292-E2F5-4B04-A6F1-5D630665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66C2A-EF98-C6A5-0ADF-7A041F2C7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C202E5-5A24-2A1E-DB31-4D89A21BB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FC3BE-4E89-29B3-7BB6-43A66B0CB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B328-2D4A-452A-B5A7-75570FD97AAD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6F871-A250-1E47-2423-397945B51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95AB7-7E0F-A8E4-D0DE-633CF5DC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292-E2F5-4B04-A6F1-5D630665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9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BBA72B-D6CB-085F-65BD-CDD1EB1C89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F8C14-51CE-5CCF-6237-B65E54B6E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D56BE-B5DA-7500-1542-8B8A3EB2E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B328-2D4A-452A-B5A7-75570FD97AAD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90258-18BF-34CA-F70B-DF1515788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E87D8-8C5E-5E7D-9F7F-90FECF47F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292-E2F5-4B04-A6F1-5D630665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3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30832-7963-7DAA-6411-C24E4A21F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30B9E-B8A7-8EF2-B3DA-671BBF7E8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46090-977F-5611-410F-8608DEC57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B328-2D4A-452A-B5A7-75570FD97AAD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B9C96-B4B0-DD1B-8D5F-61C8AACDF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E680C-E3FE-9C01-66D5-139FFB919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292-E2F5-4B04-A6F1-5D630665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0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5268C-34AC-4FBF-8EA6-4BD017213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E92D0-C0EA-1EC2-2827-832FD0DEB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2A5B9-3B6A-A314-C567-9B4D6AD2A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B328-2D4A-452A-B5A7-75570FD97AAD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F5843-7EDE-319F-B82A-FAF01ED6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08C7C-C756-65F4-E66F-802328CA7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292-E2F5-4B04-A6F1-5D630665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4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C4B82-6BFE-4DC2-AADA-71D265109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AFEC7-C1E6-D9BA-C1A6-26F9C997D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EC78D8-72FF-A40A-B1B8-C54CD0F00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A4B6C-8067-3809-BEEA-12FEEF601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B328-2D4A-452A-B5A7-75570FD97AAD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992B5-35B4-3828-29F3-BB7462A10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C867C-6AA4-B106-869E-6989EC66E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292-E2F5-4B04-A6F1-5D630665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8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13615-EA62-3081-C4FD-FC3DE4200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08577-8991-EAD2-B50C-825C9068E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19447-800F-F631-6635-E45EBE2690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7B234A-42B4-9713-B16E-7E77DC9473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D49471-CCAA-5E33-FEB7-BE69BD91E9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B3AC59-8CC3-CEB9-A6A5-7DB36000E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B328-2D4A-452A-B5A7-75570FD97AAD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436D93-F5D2-FA1D-8B04-01895516C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E1F9C7-6E8A-C6B4-DE23-E0FFA8A0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292-E2F5-4B04-A6F1-5D630665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46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4EEEF-0AF8-451C-8575-111BBE6D7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3D310F-B112-0BF5-1433-4A0358DDE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B328-2D4A-452A-B5A7-75570FD97AAD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B2A706-C36D-FF3B-07EB-994D303C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E86F6-A3E1-8748-94D3-EE5912771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292-E2F5-4B04-A6F1-5D630665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5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45E3F1-9A5F-D3C8-4049-85637FB2D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B328-2D4A-452A-B5A7-75570FD97AAD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97E127-223E-5611-A0A9-4872E5A9C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23B80-CB95-DE72-478B-60E53069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292-E2F5-4B04-A6F1-5D630665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21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68035-982E-561E-F38D-3AB5F39A7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1AC7E-8050-E847-721D-FC55620B5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A25C55-C492-6797-CE23-FC3500C30C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70E58F-D95A-46E0-3401-46D543742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B328-2D4A-452A-B5A7-75570FD97AAD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3A9790-B645-2E36-D84E-A13FE869C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4C499-0BD3-5DC6-9413-61D263FBD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292-E2F5-4B04-A6F1-5D630665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25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B4C16-3BE2-B37E-BB4A-5CD7F10E5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8D7650-CF36-2940-4E03-4DD6C798F2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148267-F80F-F898-AB4F-5E5C95F6F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25FC48-F9CB-3A35-B5DD-FE7AE5B0C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B328-2D4A-452A-B5A7-75570FD97AAD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5745A1-E050-1EB9-4970-CDD8D6CC2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16993A-C5DB-B8CD-F2B1-1D8026ADA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292-E2F5-4B04-A6F1-5D630665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4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8D83A3-F8AF-0E59-88E6-AEBBB527B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91CBF0-6583-B88F-A142-8A762F2B2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EBA5A-5722-A418-BE84-4096CA86F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5B328-2D4A-452A-B5A7-75570FD97AAD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FB254-E782-F66F-3CCB-5D88D43B49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3FC79-F659-9173-ED01-9C2D26FC75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55292-E2F5-4B04-A6F1-5D630665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1644-82B4-BDA3-F4AE-FEDB767BAB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b="1" dirty="0"/>
              <a:t>Exercise 3A </a:t>
            </a:r>
            <a:r>
              <a:rPr lang="en-US" sz="2800" b="1" dirty="0"/>
              <a:t>1.</a:t>
            </a:r>
            <a:endParaRPr lang="en-US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773B2C-5D4D-B39C-BCB5-3F257632FA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P 32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E64EEE-B30C-129F-7110-F76DD5D5F42C}"/>
              </a:ext>
            </a:extLst>
          </p:cNvPr>
          <p:cNvSpPr/>
          <p:nvPr/>
        </p:nvSpPr>
        <p:spPr>
          <a:xfrm>
            <a:off x="1" y="0"/>
            <a:ext cx="2678806" cy="7598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Ch3 representing data</a:t>
            </a:r>
          </a:p>
        </p:txBody>
      </p:sp>
    </p:spTree>
    <p:extLst>
      <p:ext uri="{BB962C8B-B14F-4D97-AF65-F5344CB8AC3E}">
        <p14:creationId xmlns:p14="http://schemas.microsoft.com/office/powerpoint/2010/main" val="7314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44C25C3-3974-BABF-7D99-3EF548820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74D99A5E-524E-A88D-7BF6-8E2BDB367A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1. Find Frequency density using: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𝐹𝑟𝑒𝑞𝑢𝑒𝑛𝑐𝑦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𝑑𝑒𝑛𝑠𝑖𝑡𝑦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𝐹𝑟𝑒𝑞𝑢𝑒𝑛𝑐𝑦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𝐶𝑙𝑎𝑠𝑠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𝑤𝑖𝑑𝑡h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74D99A5E-524E-A88D-7BF6-8E2BDB367A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DEE64EEE-B30C-129F-7110-F76DD5D5F42C}"/>
              </a:ext>
            </a:extLst>
          </p:cNvPr>
          <p:cNvSpPr/>
          <p:nvPr/>
        </p:nvSpPr>
        <p:spPr>
          <a:xfrm>
            <a:off x="1" y="0"/>
            <a:ext cx="2678806" cy="7598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Ch3 representing data</a:t>
            </a:r>
          </a:p>
        </p:txBody>
      </p:sp>
    </p:spTree>
    <p:extLst>
      <p:ext uri="{BB962C8B-B14F-4D97-AF65-F5344CB8AC3E}">
        <p14:creationId xmlns:p14="http://schemas.microsoft.com/office/powerpoint/2010/main" val="661031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44C25C3-3974-BABF-7D99-3EF548820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74D99A5E-524E-A88D-7BF6-8E2BDB367A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1. Find Frequency density using: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𝐹𝑟𝑒𝑞𝑢𝑒𝑛𝑐𝑦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𝑑𝑒𝑛𝑠𝑖𝑡𝑦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𝐹𝑟𝑒𝑞𝑢𝑒𝑛𝑐𝑦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𝐶𝑙𝑎𝑠𝑠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𝑤𝑖𝑑𝑡h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sz="3200" b="1" dirty="0"/>
                  <a:t>F.D. = </a:t>
                </a:r>
                <a:r>
                  <a:rPr lang="en-US" sz="3200" i="1" dirty="0"/>
                  <a:t>0.8,    2.4,    4.6,    1.6,    0.6</a:t>
                </a:r>
              </a:p>
            </p:txBody>
          </p:sp>
        </mc:Choice>
        <mc:Fallback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74D99A5E-524E-A88D-7BF6-8E2BDB367A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DEE64EEE-B30C-129F-7110-F76DD5D5F42C}"/>
              </a:ext>
            </a:extLst>
          </p:cNvPr>
          <p:cNvSpPr/>
          <p:nvPr/>
        </p:nvSpPr>
        <p:spPr>
          <a:xfrm>
            <a:off x="1" y="0"/>
            <a:ext cx="2678806" cy="7598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Ch3 representing data</a:t>
            </a: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AEE1ABB8-FB7B-1295-2FF0-677DA5A274FC}"/>
              </a:ext>
            </a:extLst>
          </p:cNvPr>
          <p:cNvSpPr/>
          <p:nvPr/>
        </p:nvSpPr>
        <p:spPr>
          <a:xfrm>
            <a:off x="7912100" y="4629945"/>
            <a:ext cx="3213100" cy="1862930"/>
          </a:xfrm>
          <a:prstGeom prst="cloudCallout">
            <a:avLst>
              <a:gd name="adj1" fmla="val -79605"/>
              <a:gd name="adj2" fmla="val -2767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This will be the height of the bar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7B157B0-AC62-3986-29B7-666862592B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4700" y="966487"/>
            <a:ext cx="5911781" cy="334754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7548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5ECC7B4-0C9F-C3A3-D5D7-E2A80F6E8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3C781F-8C33-02A3-FA34-15F0E8705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b="1" dirty="0"/>
              <a:t>a. because it is continuous data</a:t>
            </a:r>
            <a:br>
              <a:rPr lang="en-US" b="1" dirty="0"/>
            </a:br>
            <a:endParaRPr lang="en-US" b="1" dirty="0"/>
          </a:p>
          <a:p>
            <a:r>
              <a:rPr lang="en-US" b="1" dirty="0"/>
              <a:t>B.  </a:t>
            </a:r>
            <a:r>
              <a:rPr lang="en-US" i="1" dirty="0"/>
              <a:t>Find the number of students per square,</a:t>
            </a:r>
            <a:br>
              <a:rPr lang="en-US" i="1" dirty="0"/>
            </a:br>
            <a:r>
              <a:rPr lang="en-US" i="1" dirty="0"/>
              <a:t>	find the area of 40- 60</a:t>
            </a:r>
          </a:p>
          <a:p>
            <a:r>
              <a:rPr lang="en-US" b="1" i="1" dirty="0"/>
              <a:t>C.  </a:t>
            </a:r>
            <a:r>
              <a:rPr lang="en-US" i="1" dirty="0"/>
              <a:t>Adding the total squares = 246</a:t>
            </a:r>
            <a:br>
              <a:rPr lang="en-US" i="1" dirty="0"/>
            </a:br>
            <a:r>
              <a:rPr lang="en-US" i="1" dirty="0"/>
              <a:t>              x 1.5</a:t>
            </a:r>
          </a:p>
          <a:p>
            <a:r>
              <a:rPr lang="en-US" b="1" i="1" dirty="0"/>
              <a:t>D. </a:t>
            </a:r>
            <a:r>
              <a:rPr lang="en-US" i="1" dirty="0"/>
              <a:t>calculate the total area under the curve</a:t>
            </a:r>
            <a:endParaRPr lang="en-US" b="1" i="1" dirty="0"/>
          </a:p>
          <a:p>
            <a:endParaRPr lang="en-US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E64EEE-B30C-129F-7110-F76DD5D5F42C}"/>
              </a:ext>
            </a:extLst>
          </p:cNvPr>
          <p:cNvSpPr/>
          <p:nvPr/>
        </p:nvSpPr>
        <p:spPr>
          <a:xfrm>
            <a:off x="1" y="0"/>
            <a:ext cx="2678806" cy="7598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Ch3 representing data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0AA6B9B-65D4-9D25-A33D-4E35C87F70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2200" y="1966913"/>
            <a:ext cx="4610100" cy="477059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2813E1B-76D8-EA5F-7E12-AFCFDACBA7B4}"/>
              </a:ext>
            </a:extLst>
          </p:cNvPr>
          <p:cNvSpPr/>
          <p:nvPr/>
        </p:nvSpPr>
        <p:spPr>
          <a:xfrm>
            <a:off x="8890000" y="4876800"/>
            <a:ext cx="419100" cy="13890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8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6CBDE8F-3AFD-6C69-B7B1-B1933DED0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572E02-524D-2B94-6417-56F155361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E64EEE-B30C-129F-7110-F76DD5D5F42C}"/>
              </a:ext>
            </a:extLst>
          </p:cNvPr>
          <p:cNvSpPr/>
          <p:nvPr/>
        </p:nvSpPr>
        <p:spPr>
          <a:xfrm>
            <a:off x="1" y="0"/>
            <a:ext cx="2678806" cy="7598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Ch3 representing data</a:t>
            </a:r>
          </a:p>
        </p:txBody>
      </p:sp>
    </p:spTree>
    <p:extLst>
      <p:ext uri="{BB962C8B-B14F-4D97-AF65-F5344CB8AC3E}">
        <p14:creationId xmlns:p14="http://schemas.microsoft.com/office/powerpoint/2010/main" val="534809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6CBDE8F-3AFD-6C69-B7B1-B1933DED0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572E02-524D-2B94-6417-56F155361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E64EEE-B30C-129F-7110-F76DD5D5F42C}"/>
              </a:ext>
            </a:extLst>
          </p:cNvPr>
          <p:cNvSpPr/>
          <p:nvPr/>
        </p:nvSpPr>
        <p:spPr>
          <a:xfrm>
            <a:off x="1" y="0"/>
            <a:ext cx="2678806" cy="7598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Ch3 representing data</a:t>
            </a:r>
          </a:p>
        </p:txBody>
      </p:sp>
    </p:spTree>
    <p:extLst>
      <p:ext uri="{BB962C8B-B14F-4D97-AF65-F5344CB8AC3E}">
        <p14:creationId xmlns:p14="http://schemas.microsoft.com/office/powerpoint/2010/main" val="412082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119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Exercise 3A 1.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Ahmed</cp:lastModifiedBy>
  <cp:revision>35</cp:revision>
  <dcterms:created xsi:type="dcterms:W3CDTF">2023-10-02T21:32:38Z</dcterms:created>
  <dcterms:modified xsi:type="dcterms:W3CDTF">2023-10-02T21:54:37Z</dcterms:modified>
</cp:coreProperties>
</file>